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8" r:id="rId5"/>
    <p:sldId id="259" r:id="rId6"/>
    <p:sldId id="260" r:id="rId7"/>
    <p:sldId id="313" r:id="rId8"/>
    <p:sldId id="319" r:id="rId9"/>
    <p:sldId id="289" r:id="rId10"/>
    <p:sldId id="320" r:id="rId11"/>
    <p:sldId id="321" r:id="rId12"/>
    <p:sldId id="322" r:id="rId13"/>
    <p:sldId id="323" r:id="rId14"/>
    <p:sldId id="285" r:id="rId15"/>
    <p:sldId id="314" r:id="rId16"/>
    <p:sldId id="28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411B"/>
    <a:srgbClr val="EBF2DC"/>
    <a:srgbClr val="F7D4DC"/>
    <a:srgbClr val="FFD1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047FD9-E243-4FA0-92BD-6879FFF96B93}" v="1" dt="2022-03-23T14:50:16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59" autoAdjust="0"/>
    <p:restoredTop sz="71915" autoAdjust="0"/>
  </p:normalViewPr>
  <p:slideViewPr>
    <p:cSldViewPr snapToGrid="0">
      <p:cViewPr varScale="1">
        <p:scale>
          <a:sx n="114" d="100"/>
          <a:sy n="114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ana Flamanzanu" userId="04ada928-343c-43e0-ba28-4dea1173dad2" providerId="ADAL" clId="{F8047FD9-E243-4FA0-92BD-6879FFF96B93}"/>
    <pc:docChg chg="undo custSel addSld delSld modSld sldOrd">
      <pc:chgData name="Oana Flamanzanu" userId="04ada928-343c-43e0-ba28-4dea1173dad2" providerId="ADAL" clId="{F8047FD9-E243-4FA0-92BD-6879FFF96B93}" dt="2022-03-23T14:50:36.969" v="156" actId="1076"/>
      <pc:docMkLst>
        <pc:docMk/>
      </pc:docMkLst>
      <pc:sldChg chg="modSp mod">
        <pc:chgData name="Oana Flamanzanu" userId="04ada928-343c-43e0-ba28-4dea1173dad2" providerId="ADAL" clId="{F8047FD9-E243-4FA0-92BD-6879FFF96B93}" dt="2022-03-21T16:29:16.566" v="5" actId="20577"/>
        <pc:sldMkLst>
          <pc:docMk/>
          <pc:sldMk cId="460348084" sldId="258"/>
        </pc:sldMkLst>
        <pc:spChg chg="mod">
          <ac:chgData name="Oana Flamanzanu" userId="04ada928-343c-43e0-ba28-4dea1173dad2" providerId="ADAL" clId="{F8047FD9-E243-4FA0-92BD-6879FFF96B93}" dt="2022-03-21T16:29:16.566" v="5" actId="20577"/>
          <ac:spMkLst>
            <pc:docMk/>
            <pc:sldMk cId="460348084" sldId="258"/>
            <ac:spMk id="95" creationId="{00000000-0000-0000-0000-000000000000}"/>
          </ac:spMkLst>
        </pc:spChg>
      </pc:sldChg>
      <pc:sldChg chg="modSp mod">
        <pc:chgData name="Oana Flamanzanu" userId="04ada928-343c-43e0-ba28-4dea1173dad2" providerId="ADAL" clId="{F8047FD9-E243-4FA0-92BD-6879FFF96B93}" dt="2022-03-21T16:39:46.348" v="25" actId="6549"/>
        <pc:sldMkLst>
          <pc:docMk/>
          <pc:sldMk cId="2778100572" sldId="259"/>
        </pc:sldMkLst>
        <pc:spChg chg="mod">
          <ac:chgData name="Oana Flamanzanu" userId="04ada928-343c-43e0-ba28-4dea1173dad2" providerId="ADAL" clId="{F8047FD9-E243-4FA0-92BD-6879FFF96B93}" dt="2022-03-21T16:39:46.348" v="25" actId="6549"/>
          <ac:spMkLst>
            <pc:docMk/>
            <pc:sldMk cId="2778100572" sldId="259"/>
            <ac:spMk id="102" creationId="{00000000-0000-0000-0000-000000000000}"/>
          </ac:spMkLst>
        </pc:spChg>
      </pc:sldChg>
      <pc:sldChg chg="modSp mod">
        <pc:chgData name="Oana Flamanzanu" userId="04ada928-343c-43e0-ba28-4dea1173dad2" providerId="ADAL" clId="{F8047FD9-E243-4FA0-92BD-6879FFF96B93}" dt="2022-03-21T16:41:42" v="27" actId="20577"/>
        <pc:sldMkLst>
          <pc:docMk/>
          <pc:sldMk cId="4102763407" sldId="260"/>
        </pc:sldMkLst>
        <pc:spChg chg="mod">
          <ac:chgData name="Oana Flamanzanu" userId="04ada928-343c-43e0-ba28-4dea1173dad2" providerId="ADAL" clId="{F8047FD9-E243-4FA0-92BD-6879FFF96B93}" dt="2022-03-21T16:41:42" v="27" actId="20577"/>
          <ac:spMkLst>
            <pc:docMk/>
            <pc:sldMk cId="4102763407" sldId="260"/>
            <ac:spMk id="510" creationId="{00000000-0000-0000-0000-000000000000}"/>
          </ac:spMkLst>
        </pc:spChg>
      </pc:sldChg>
      <pc:sldChg chg="addSp delSp modSp mod">
        <pc:chgData name="Oana Flamanzanu" userId="04ada928-343c-43e0-ba28-4dea1173dad2" providerId="ADAL" clId="{F8047FD9-E243-4FA0-92BD-6879FFF96B93}" dt="2022-03-21T16:44:34.026" v="47" actId="1076"/>
        <pc:sldMkLst>
          <pc:docMk/>
          <pc:sldMk cId="3861589104" sldId="270"/>
        </pc:sldMkLst>
        <pc:spChg chg="del">
          <ac:chgData name="Oana Flamanzanu" userId="04ada928-343c-43e0-ba28-4dea1173dad2" providerId="ADAL" clId="{F8047FD9-E243-4FA0-92BD-6879FFF96B93}" dt="2022-03-21T16:42:23.538" v="34" actId="478"/>
          <ac:spMkLst>
            <pc:docMk/>
            <pc:sldMk cId="3861589104" sldId="270"/>
            <ac:spMk id="3" creationId="{588FBF5E-02AE-4902-9FEF-85EA40B26A27}"/>
          </ac:spMkLst>
        </pc:spChg>
        <pc:spChg chg="mod">
          <ac:chgData name="Oana Flamanzanu" userId="04ada928-343c-43e0-ba28-4dea1173dad2" providerId="ADAL" clId="{F8047FD9-E243-4FA0-92BD-6879FFF96B93}" dt="2022-03-21T16:42:03.978" v="31" actId="14100"/>
          <ac:spMkLst>
            <pc:docMk/>
            <pc:sldMk cId="3861589104" sldId="270"/>
            <ac:spMk id="854" creationId="{00000000-0000-0000-0000-000000000000}"/>
          </ac:spMkLst>
        </pc:spChg>
        <pc:spChg chg="mod">
          <ac:chgData name="Oana Flamanzanu" userId="04ada928-343c-43e0-ba28-4dea1173dad2" providerId="ADAL" clId="{F8047FD9-E243-4FA0-92BD-6879FFF96B93}" dt="2022-03-21T16:42:07.376" v="32" actId="14100"/>
          <ac:spMkLst>
            <pc:docMk/>
            <pc:sldMk cId="3861589104" sldId="270"/>
            <ac:spMk id="855" creationId="{00000000-0000-0000-0000-000000000000}"/>
          </ac:spMkLst>
        </pc:spChg>
        <pc:picChg chg="del">
          <ac:chgData name="Oana Flamanzanu" userId="04ada928-343c-43e0-ba28-4dea1173dad2" providerId="ADAL" clId="{F8047FD9-E243-4FA0-92BD-6879FFF96B93}" dt="2022-03-21T16:42:21.360" v="33" actId="478"/>
          <ac:picMkLst>
            <pc:docMk/>
            <pc:sldMk cId="3861589104" sldId="270"/>
            <ac:picMk id="5" creationId="{6298657E-E1DA-4198-9B9E-FCD8596523FC}"/>
          </ac:picMkLst>
        </pc:picChg>
        <pc:picChg chg="add del mod">
          <ac:chgData name="Oana Flamanzanu" userId="04ada928-343c-43e0-ba28-4dea1173dad2" providerId="ADAL" clId="{F8047FD9-E243-4FA0-92BD-6879FFF96B93}" dt="2022-03-21T16:43:56.659" v="42" actId="478"/>
          <ac:picMkLst>
            <pc:docMk/>
            <pc:sldMk cId="3861589104" sldId="270"/>
            <ac:picMk id="6" creationId="{73B6EB91-A219-43DE-AAE8-2908D17097B2}"/>
          </ac:picMkLst>
        </pc:picChg>
        <pc:picChg chg="add mod">
          <ac:chgData name="Oana Flamanzanu" userId="04ada928-343c-43e0-ba28-4dea1173dad2" providerId="ADAL" clId="{F8047FD9-E243-4FA0-92BD-6879FFF96B93}" dt="2022-03-21T16:44:34.026" v="47" actId="1076"/>
          <ac:picMkLst>
            <pc:docMk/>
            <pc:sldMk cId="3861589104" sldId="270"/>
            <ac:picMk id="8" creationId="{3CE82EEC-B82C-4E98-A4CC-30DBA1B333DB}"/>
          </ac:picMkLst>
        </pc:picChg>
      </pc:sldChg>
      <pc:sldChg chg="modSp mod ord">
        <pc:chgData name="Oana Flamanzanu" userId="04ada928-343c-43e0-ba28-4dea1173dad2" providerId="ADAL" clId="{F8047FD9-E243-4FA0-92BD-6879FFF96B93}" dt="2022-03-21T16:59:38.588" v="148"/>
        <pc:sldMkLst>
          <pc:docMk/>
          <pc:sldMk cId="1841122669" sldId="275"/>
        </pc:sldMkLst>
        <pc:spChg chg="mod">
          <ac:chgData name="Oana Flamanzanu" userId="04ada928-343c-43e0-ba28-4dea1173dad2" providerId="ADAL" clId="{F8047FD9-E243-4FA0-92BD-6879FFF96B93}" dt="2022-03-21T16:51:38.216" v="105" actId="20577"/>
          <ac:spMkLst>
            <pc:docMk/>
            <pc:sldMk cId="1841122669" sldId="275"/>
            <ac:spMk id="510" creationId="{00000000-0000-0000-0000-000000000000}"/>
          </ac:spMkLst>
        </pc:spChg>
      </pc:sldChg>
      <pc:sldChg chg="del">
        <pc:chgData name="Oana Flamanzanu" userId="04ada928-343c-43e0-ba28-4dea1173dad2" providerId="ADAL" clId="{F8047FD9-E243-4FA0-92BD-6879FFF96B93}" dt="2022-03-21T16:51:24.164" v="102" actId="47"/>
        <pc:sldMkLst>
          <pc:docMk/>
          <pc:sldMk cId="2142945995" sldId="279"/>
        </pc:sldMkLst>
      </pc:sldChg>
      <pc:sldChg chg="del">
        <pc:chgData name="Oana Flamanzanu" userId="04ada928-343c-43e0-ba28-4dea1173dad2" providerId="ADAL" clId="{F8047FD9-E243-4FA0-92BD-6879FFF96B93}" dt="2022-03-21T16:51:26.084" v="103" actId="47"/>
        <pc:sldMkLst>
          <pc:docMk/>
          <pc:sldMk cId="3776552131" sldId="281"/>
        </pc:sldMkLst>
      </pc:sldChg>
      <pc:sldChg chg="addSp delSp modSp mod ord modNotesTx">
        <pc:chgData name="Oana Flamanzanu" userId="04ada928-343c-43e0-ba28-4dea1173dad2" providerId="ADAL" clId="{F8047FD9-E243-4FA0-92BD-6879FFF96B93}" dt="2022-03-21T17:01:53.191" v="149"/>
        <pc:sldMkLst>
          <pc:docMk/>
          <pc:sldMk cId="436944542" sldId="282"/>
        </pc:sldMkLst>
        <pc:spChg chg="del">
          <ac:chgData name="Oana Flamanzanu" userId="04ada928-343c-43e0-ba28-4dea1173dad2" providerId="ADAL" clId="{F8047FD9-E243-4FA0-92BD-6879FFF96B93}" dt="2022-03-21T16:51:52.841" v="110" actId="478"/>
          <ac:spMkLst>
            <pc:docMk/>
            <pc:sldMk cId="436944542" sldId="282"/>
            <ac:spMk id="3" creationId="{588FBF5E-02AE-4902-9FEF-85EA40B26A27}"/>
          </ac:spMkLst>
        </pc:spChg>
        <pc:spChg chg="del mod">
          <ac:chgData name="Oana Flamanzanu" userId="04ada928-343c-43e0-ba28-4dea1173dad2" providerId="ADAL" clId="{F8047FD9-E243-4FA0-92BD-6879FFF96B93}" dt="2022-03-21T16:51:51.339" v="109" actId="478"/>
          <ac:spMkLst>
            <pc:docMk/>
            <pc:sldMk cId="436944542" sldId="282"/>
            <ac:spMk id="4" creationId="{B246ADA0-1AB1-4618-9649-600435DD925D}"/>
          </ac:spMkLst>
        </pc:spChg>
        <pc:spChg chg="mod">
          <ac:chgData name="Oana Flamanzanu" userId="04ada928-343c-43e0-ba28-4dea1173dad2" providerId="ADAL" clId="{F8047FD9-E243-4FA0-92BD-6879FFF96B93}" dt="2022-03-21T16:51:45.973" v="107" actId="20577"/>
          <ac:spMkLst>
            <pc:docMk/>
            <pc:sldMk cId="436944542" sldId="282"/>
            <ac:spMk id="855" creationId="{00000000-0000-0000-0000-000000000000}"/>
          </ac:spMkLst>
        </pc:spChg>
        <pc:picChg chg="add mod">
          <ac:chgData name="Oana Flamanzanu" userId="04ada928-343c-43e0-ba28-4dea1173dad2" providerId="ADAL" clId="{F8047FD9-E243-4FA0-92BD-6879FFF96B93}" dt="2022-03-21T16:59:27.417" v="144" actId="14100"/>
          <ac:picMkLst>
            <pc:docMk/>
            <pc:sldMk cId="436944542" sldId="282"/>
            <ac:picMk id="6" creationId="{804AA896-BCE8-4A92-B212-1B3F7C88A6EB}"/>
          </ac:picMkLst>
        </pc:picChg>
      </pc:sldChg>
      <pc:sldChg chg="addSp delSp modSp mod">
        <pc:chgData name="Oana Flamanzanu" userId="04ada928-343c-43e0-ba28-4dea1173dad2" providerId="ADAL" clId="{F8047FD9-E243-4FA0-92BD-6879FFF96B93}" dt="2022-03-21T16:55:16.142" v="139" actId="20577"/>
        <pc:sldMkLst>
          <pc:docMk/>
          <pc:sldMk cId="51576463" sldId="285"/>
        </pc:sldMkLst>
        <pc:spChg chg="del">
          <ac:chgData name="Oana Flamanzanu" userId="04ada928-343c-43e0-ba28-4dea1173dad2" providerId="ADAL" clId="{F8047FD9-E243-4FA0-92BD-6879FFF96B93}" dt="2022-03-21T16:53:18.666" v="115" actId="478"/>
          <ac:spMkLst>
            <pc:docMk/>
            <pc:sldMk cId="51576463" sldId="285"/>
            <ac:spMk id="3" creationId="{588FBF5E-02AE-4902-9FEF-85EA40B26A27}"/>
          </ac:spMkLst>
        </pc:spChg>
        <pc:spChg chg="del">
          <ac:chgData name="Oana Flamanzanu" userId="04ada928-343c-43e0-ba28-4dea1173dad2" providerId="ADAL" clId="{F8047FD9-E243-4FA0-92BD-6879FFF96B93}" dt="2022-03-21T16:53:20.052" v="116" actId="478"/>
          <ac:spMkLst>
            <pc:docMk/>
            <pc:sldMk cId="51576463" sldId="285"/>
            <ac:spMk id="4" creationId="{B246ADA0-1AB1-4618-9649-600435DD925D}"/>
          </ac:spMkLst>
        </pc:spChg>
        <pc:spChg chg="add mod">
          <ac:chgData name="Oana Flamanzanu" userId="04ada928-343c-43e0-ba28-4dea1173dad2" providerId="ADAL" clId="{F8047FD9-E243-4FA0-92BD-6879FFF96B93}" dt="2022-03-21T16:54:38.743" v="129" actId="14100"/>
          <ac:spMkLst>
            <pc:docMk/>
            <pc:sldMk cId="51576463" sldId="285"/>
            <ac:spMk id="11" creationId="{D3BA6570-236D-471A-8088-E682A13BDF87}"/>
          </ac:spMkLst>
        </pc:spChg>
        <pc:spChg chg="add mod">
          <ac:chgData name="Oana Flamanzanu" userId="04ada928-343c-43e0-ba28-4dea1173dad2" providerId="ADAL" clId="{F8047FD9-E243-4FA0-92BD-6879FFF96B93}" dt="2022-03-21T16:55:16.142" v="139" actId="20577"/>
          <ac:spMkLst>
            <pc:docMk/>
            <pc:sldMk cId="51576463" sldId="285"/>
            <ac:spMk id="13" creationId="{595783A9-55C6-4AE0-986D-6F4E22400D30}"/>
          </ac:spMkLst>
        </pc:spChg>
        <pc:spChg chg="mod">
          <ac:chgData name="Oana Flamanzanu" userId="04ada928-343c-43e0-ba28-4dea1173dad2" providerId="ADAL" clId="{F8047FD9-E243-4FA0-92BD-6879FFF96B93}" dt="2022-03-21T16:53:12.792" v="114" actId="1076"/>
          <ac:spMkLst>
            <pc:docMk/>
            <pc:sldMk cId="51576463" sldId="285"/>
            <ac:spMk id="855" creationId="{00000000-0000-0000-0000-000000000000}"/>
          </ac:spMkLst>
        </pc:spChg>
      </pc:sldChg>
      <pc:sldChg chg="del">
        <pc:chgData name="Oana Flamanzanu" userId="04ada928-343c-43e0-ba28-4dea1173dad2" providerId="ADAL" clId="{F8047FD9-E243-4FA0-92BD-6879FFF96B93}" dt="2022-03-21T16:53:23.389" v="117" actId="47"/>
        <pc:sldMkLst>
          <pc:docMk/>
          <pc:sldMk cId="2894492354" sldId="286"/>
        </pc:sldMkLst>
      </pc:sldChg>
      <pc:sldChg chg="del">
        <pc:chgData name="Oana Flamanzanu" userId="04ada928-343c-43e0-ba28-4dea1173dad2" providerId="ADAL" clId="{F8047FD9-E243-4FA0-92BD-6879FFF96B93}" dt="2022-03-21T16:53:24.759" v="118" actId="47"/>
        <pc:sldMkLst>
          <pc:docMk/>
          <pc:sldMk cId="3278855387" sldId="287"/>
        </pc:sldMkLst>
      </pc:sldChg>
      <pc:sldChg chg="del">
        <pc:chgData name="Oana Flamanzanu" userId="04ada928-343c-43e0-ba28-4dea1173dad2" providerId="ADAL" clId="{F8047FD9-E243-4FA0-92BD-6879FFF96B93}" dt="2022-03-21T16:53:25.963" v="119" actId="47"/>
        <pc:sldMkLst>
          <pc:docMk/>
          <pc:sldMk cId="2516656013" sldId="288"/>
        </pc:sldMkLst>
      </pc:sldChg>
      <pc:sldChg chg="modSp mod">
        <pc:chgData name="Oana Flamanzanu" userId="04ada928-343c-43e0-ba28-4dea1173dad2" providerId="ADAL" clId="{F8047FD9-E243-4FA0-92BD-6879FFF96B93}" dt="2022-03-21T16:52:51.422" v="112" actId="5793"/>
        <pc:sldMkLst>
          <pc:docMk/>
          <pc:sldMk cId="2032772939" sldId="289"/>
        </pc:sldMkLst>
        <pc:spChg chg="mod">
          <ac:chgData name="Oana Flamanzanu" userId="04ada928-343c-43e0-ba28-4dea1173dad2" providerId="ADAL" clId="{F8047FD9-E243-4FA0-92BD-6879FFF96B93}" dt="2022-03-21T16:52:51.422" v="112" actId="5793"/>
          <ac:spMkLst>
            <pc:docMk/>
            <pc:sldMk cId="2032772939" sldId="289"/>
            <ac:spMk id="510" creationId="{00000000-0000-0000-0000-000000000000}"/>
          </ac:spMkLst>
        </pc:spChg>
      </pc:sldChg>
      <pc:sldChg chg="del">
        <pc:chgData name="Oana Flamanzanu" userId="04ada928-343c-43e0-ba28-4dea1173dad2" providerId="ADAL" clId="{F8047FD9-E243-4FA0-92BD-6879FFF96B93}" dt="2022-03-21T16:53:27.143" v="120" actId="47"/>
        <pc:sldMkLst>
          <pc:docMk/>
          <pc:sldMk cId="4248014821" sldId="290"/>
        </pc:sldMkLst>
      </pc:sldChg>
      <pc:sldChg chg="del">
        <pc:chgData name="Oana Flamanzanu" userId="04ada928-343c-43e0-ba28-4dea1173dad2" providerId="ADAL" clId="{F8047FD9-E243-4FA0-92BD-6879FFF96B93}" dt="2022-03-21T16:53:29.160" v="121" actId="47"/>
        <pc:sldMkLst>
          <pc:docMk/>
          <pc:sldMk cId="829961712" sldId="291"/>
        </pc:sldMkLst>
      </pc:sldChg>
      <pc:sldChg chg="addSp delSp modSp add mod">
        <pc:chgData name="Oana Flamanzanu" userId="04ada928-343c-43e0-ba28-4dea1173dad2" providerId="ADAL" clId="{F8047FD9-E243-4FA0-92BD-6879FFF96B93}" dt="2022-03-21T16:45:16.012" v="57" actId="14100"/>
        <pc:sldMkLst>
          <pc:docMk/>
          <pc:sldMk cId="430253226" sldId="292"/>
        </pc:sldMkLst>
        <pc:picChg chg="add mod">
          <ac:chgData name="Oana Flamanzanu" userId="04ada928-343c-43e0-ba28-4dea1173dad2" providerId="ADAL" clId="{F8047FD9-E243-4FA0-92BD-6879FFF96B93}" dt="2022-03-21T16:45:16.012" v="57" actId="14100"/>
          <ac:picMkLst>
            <pc:docMk/>
            <pc:sldMk cId="430253226" sldId="292"/>
            <ac:picMk id="4" creationId="{79071C25-6C96-4F6F-8BE2-01AAFE8CAF4D}"/>
          </ac:picMkLst>
        </pc:picChg>
        <pc:picChg chg="del">
          <ac:chgData name="Oana Flamanzanu" userId="04ada928-343c-43e0-ba28-4dea1173dad2" providerId="ADAL" clId="{F8047FD9-E243-4FA0-92BD-6879FFF96B93}" dt="2022-03-21T16:44:41.189" v="49" actId="478"/>
          <ac:picMkLst>
            <pc:docMk/>
            <pc:sldMk cId="430253226" sldId="292"/>
            <ac:picMk id="8" creationId="{3CE82EEC-B82C-4E98-A4CC-30DBA1B333DB}"/>
          </ac:picMkLst>
        </pc:picChg>
      </pc:sldChg>
      <pc:sldChg chg="addSp delSp modSp add mod modNotesTx">
        <pc:chgData name="Oana Flamanzanu" userId="04ada928-343c-43e0-ba28-4dea1173dad2" providerId="ADAL" clId="{F8047FD9-E243-4FA0-92BD-6879FFF96B93}" dt="2022-03-23T14:50:36.969" v="156" actId="1076"/>
        <pc:sldMkLst>
          <pc:docMk/>
          <pc:sldMk cId="3547382661" sldId="293"/>
        </pc:sldMkLst>
        <pc:spChg chg="add mod">
          <ac:chgData name="Oana Flamanzanu" userId="04ada928-343c-43e0-ba28-4dea1173dad2" providerId="ADAL" clId="{F8047FD9-E243-4FA0-92BD-6879FFF96B93}" dt="2022-03-21T16:48:08.067" v="81" actId="255"/>
          <ac:spMkLst>
            <pc:docMk/>
            <pc:sldMk cId="3547382661" sldId="293"/>
            <ac:spMk id="10" creationId="{030EE896-95B9-4B34-97D2-185E309DB53F}"/>
          </ac:spMkLst>
        </pc:spChg>
        <pc:spChg chg="add mod">
          <ac:chgData name="Oana Flamanzanu" userId="04ada928-343c-43e0-ba28-4dea1173dad2" providerId="ADAL" clId="{F8047FD9-E243-4FA0-92BD-6879FFF96B93}" dt="2022-03-23T14:50:32.266" v="155"/>
          <ac:spMkLst>
            <pc:docMk/>
            <pc:sldMk cId="3547382661" sldId="293"/>
            <ac:spMk id="12" creationId="{CBDEAE18-0692-4345-8212-1AEED1AB2EF6}"/>
          </ac:spMkLst>
        </pc:spChg>
        <pc:spChg chg="add mod">
          <ac:chgData name="Oana Flamanzanu" userId="04ada928-343c-43e0-ba28-4dea1173dad2" providerId="ADAL" clId="{F8047FD9-E243-4FA0-92BD-6879FFF96B93}" dt="2022-03-23T14:50:36.969" v="156" actId="1076"/>
          <ac:spMkLst>
            <pc:docMk/>
            <pc:sldMk cId="3547382661" sldId="293"/>
            <ac:spMk id="14" creationId="{48091934-284A-4535-AD4A-5C5A650731BD}"/>
          </ac:spMkLst>
        </pc:spChg>
        <pc:picChg chg="del">
          <ac:chgData name="Oana Flamanzanu" userId="04ada928-343c-43e0-ba28-4dea1173dad2" providerId="ADAL" clId="{F8047FD9-E243-4FA0-92BD-6879FFF96B93}" dt="2022-03-21T16:46:05.141" v="59" actId="478"/>
          <ac:picMkLst>
            <pc:docMk/>
            <pc:sldMk cId="3547382661" sldId="293"/>
            <ac:picMk id="4" creationId="{79071C25-6C96-4F6F-8BE2-01AAFE8CAF4D}"/>
          </ac:picMkLst>
        </pc:picChg>
      </pc:sldChg>
    </pc:docChg>
  </pc:docChgLst>
</pc:chgInfo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tif>
</file>

<file path=ppt/media/image5.png>
</file>

<file path=ppt/media/image6.pn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2514B0-D2BE-4A10-A120-C5666EA3F26E}" type="datetimeFigureOut">
              <a:rPr lang="en-US" smtClean="0"/>
              <a:t>4/12/2022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C2E6E4-235B-4AB5-8BDD-235310462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41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C2E6E4-235B-4AB5-8BDD-235310462F1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884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07185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422576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12065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4" name="Shape 5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7855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4" name="Shape 5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Shape 94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49" name="Shape 9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Data slide (version 5)</a:t>
            </a:r>
          </a:p>
          <a:p>
            <a:r>
              <a:t>Tables are mostly used to show the cost of the project.</a:t>
            </a:r>
          </a:p>
          <a:p>
            <a:r>
              <a:t>If the table is not too extensive, as shown here, use elements to reinforce or remind the audience of key ideas or information.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Shape 94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49" name="Shape 9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Data slide (version 5)</a:t>
            </a:r>
          </a:p>
          <a:p>
            <a:r>
              <a:t>Tables are mostly used to show the cost of the project.</a:t>
            </a:r>
          </a:p>
          <a:p>
            <a:r>
              <a:t>If the table is not too extensive, as shown here, use elements to reinforce or remind the audience of key ideas or information.</a:t>
            </a:r>
          </a:p>
        </p:txBody>
      </p:sp>
    </p:spTree>
    <p:extLst>
      <p:ext uri="{BB962C8B-B14F-4D97-AF65-F5344CB8AC3E}">
        <p14:creationId xmlns:p14="http://schemas.microsoft.com/office/powerpoint/2010/main" val="1100364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14" name="Shape 51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6049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9336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8432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Shape 85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58" name="Shape 8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0352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Minim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D33DE6-C1C8-5F49-85AF-C0BA084893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9" name="Client name  //  presentation name  //  © Copyright 2020 Endava  //  Confidential and Proprietary  //  Version 1.0"/>
          <p:cNvSpPr txBox="1"/>
          <p:nvPr/>
        </p:nvSpPr>
        <p:spPr>
          <a:xfrm>
            <a:off x="337044" y="6650279"/>
            <a:ext cx="10661431" cy="160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66">
              <a:defRPr sz="1200" b="0" spc="119">
                <a:solidFill>
                  <a:srgbClr val="92929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600" b="1" dirty="0"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// </a:t>
            </a:r>
            <a:r>
              <a:rPr sz="600" b="1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presentation name  //  © Copyright 2020 </a:t>
            </a:r>
            <a:r>
              <a:rPr sz="6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Endava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  //  Confidential and Proprietary  //  Version 1.0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5AB5CD-6A95-E04E-9BCC-26E9D9D1DD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 -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0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-238817"/>
            <a:ext cx="2447462" cy="882933"/>
          </a:xfrm>
          <a:prstGeom prst="rect">
            <a:avLst/>
          </a:prstGeom>
        </p:spPr>
        <p:txBody>
          <a:bodyPr wrap="square" lIns="71437" tIns="71437" rIns="71437" bIns="71437">
            <a:spAutoFit/>
          </a:bodyPr>
          <a:lstStyle/>
          <a:p>
            <a:pPr marL="0" indent="0">
              <a:buSzTx/>
              <a:buNone/>
              <a:defRPr sz="1600"/>
            </a:pPr>
            <a:r>
              <a:rPr b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FFFFFF"/>
                </a:solidFill>
              </a:rPr>
              <a:t>Presentation Title  - 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979492" y="6540500"/>
            <a:ext cx="226666" cy="234950"/>
          </a:xfrm>
          <a:prstGeom prst="rect">
            <a:avLst/>
          </a:prstGeom>
        </p:spPr>
        <p:txBody>
          <a:bodyPr/>
          <a:lstStyle>
            <a:lvl1pPr algn="ctr">
              <a:defRPr sz="1200" b="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B6A64-0381-AB42-A5D0-0BAF47E6E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GB"/>
              <a:t>Click to edit Master title style</a:t>
            </a:r>
            <a:endParaRPr lang="en-RO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ader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1" name="Client Name  Presentation Title  -  1. Chapter Name"/>
          <p:cNvSpPr txBox="1">
            <a:spLocks noGrp="1"/>
          </p:cNvSpPr>
          <p:nvPr>
            <p:ph type="body" sz="quarter" idx="13"/>
          </p:nvPr>
        </p:nvSpPr>
        <p:spPr>
          <a:xfrm>
            <a:off x="851643" y="7404"/>
            <a:ext cx="4959690" cy="390491"/>
          </a:xfrm>
          <a:prstGeom prst="rect">
            <a:avLst/>
          </a:prstGeom>
        </p:spPr>
        <p:txBody>
          <a:bodyPr wrap="none" lIns="71437" tIns="71437" rIns="71437" bIns="71437">
            <a:spAutoFit/>
          </a:bodyPr>
          <a:lstStyle>
            <a:lvl1pPr marL="0" indent="0">
              <a:buSzTx/>
              <a:buNone/>
              <a:defRPr sz="1600"/>
            </a:lvl1pPr>
          </a:lstStyle>
          <a:p>
            <a:pPr marL="0" indent="0">
              <a:buSzTx/>
              <a:buNone/>
              <a:defRPr sz="1600"/>
            </a:pPr>
            <a:r>
              <a:rPr b="1">
                <a:solidFill>
                  <a:srgbClr val="929292"/>
                </a:solidFill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>
                <a:solidFill>
                  <a:srgbClr val="929292"/>
                </a:solidFill>
              </a:rPr>
              <a:t>Presentation Title  - </a:t>
            </a:r>
            <a:r>
              <a:t> </a:t>
            </a:r>
            <a:r>
              <a:rPr b="1">
                <a:solidFill>
                  <a:srgbClr val="DE411B"/>
                </a:solidFill>
                <a:latin typeface="+mn-lt"/>
                <a:ea typeface="+mn-ea"/>
                <a:cs typeface="+mn-cs"/>
                <a:sym typeface="Helvetica"/>
              </a:rPr>
              <a:t>1. Chapter Name</a:t>
            </a:r>
          </a:p>
        </p:txBody>
      </p:sp>
    </p:spTree>
    <p:extLst>
      <p:ext uri="{BB962C8B-B14F-4D97-AF65-F5344CB8AC3E}">
        <p14:creationId xmlns:p14="http://schemas.microsoft.com/office/powerpoint/2010/main" val="192210470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889000" y="-1588"/>
            <a:ext cx="206834" cy="24272"/>
          </a:xfrm>
          <a:prstGeom prst="rect">
            <a:avLst/>
          </a:prstGeom>
          <a:solidFill>
            <a:srgbClr val="DE411B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66462" y="6644723"/>
            <a:ext cx="170161" cy="471924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>
            <a:spAutoFit/>
          </a:bodyPr>
          <a:lstStyle>
            <a:lvl1pPr algn="r" defTabSz="412750">
              <a:lnSpc>
                <a:spcPct val="100000"/>
              </a:lnSpc>
              <a:defRPr sz="800" cap="none" spc="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Client name  //  presentation name  //  © Copyright 2020 Endava  //  Confidential and Proprietary  //  Version 1.0"/>
          <p:cNvSpPr txBox="1"/>
          <p:nvPr/>
        </p:nvSpPr>
        <p:spPr>
          <a:xfrm>
            <a:off x="337044" y="6650279"/>
            <a:ext cx="10661431" cy="160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66">
              <a:defRPr sz="1200" b="0" spc="119">
                <a:solidFill>
                  <a:srgbClr val="929292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sz="600" b="1" dirty="0">
                <a:latin typeface="+mn-lt"/>
                <a:ea typeface="+mn-ea"/>
                <a:cs typeface="+mn-cs"/>
                <a:sym typeface="Helvetica"/>
              </a:rPr>
              <a:t>Client name  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// </a:t>
            </a:r>
            <a:r>
              <a:rPr sz="600" b="1" dirty="0">
                <a:latin typeface="+mn-lt"/>
                <a:ea typeface="+mn-ea"/>
                <a:cs typeface="+mn-cs"/>
                <a:sym typeface="Helvetica"/>
              </a:rPr>
              <a:t> 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presentation name  //  © Copyright 2020 </a:t>
            </a:r>
            <a:r>
              <a:rPr sz="6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Endava</a:t>
            </a:r>
            <a:r>
              <a:rPr sz="600" b="0" i="0" dirty="0">
                <a:latin typeface="Arial" panose="020B0604020202020204" pitchFamily="34" charset="0"/>
                <a:cs typeface="Arial" panose="020B0604020202020204" pitchFamily="34" charset="0"/>
              </a:rPr>
              <a:t>  //  Confidential and Proprietary  //  Version 1.0</a:t>
            </a:r>
          </a:p>
        </p:txBody>
      </p:sp>
      <p:sp>
        <p:nvSpPr>
          <p:cNvPr id="6" name="Body Level One…"/>
          <p:cNvSpPr txBox="1">
            <a:spLocks noGrp="1"/>
          </p:cNvSpPr>
          <p:nvPr>
            <p:ph type="body" idx="1"/>
          </p:nvPr>
        </p:nvSpPr>
        <p:spPr>
          <a:xfrm>
            <a:off x="844550" y="1574800"/>
            <a:ext cx="10502900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lang="en-GB" dirty="0"/>
              <a:t>Body level one</a:t>
            </a:r>
          </a:p>
          <a:p>
            <a:pPr lvl="1"/>
            <a:r>
              <a:rPr lang="en-GB" dirty="0"/>
              <a:t>Body level two</a:t>
            </a:r>
          </a:p>
          <a:p>
            <a:pPr lvl="2"/>
            <a:r>
              <a:rPr lang="en-GB" dirty="0"/>
              <a:t>Body level three</a:t>
            </a:r>
          </a:p>
          <a:p>
            <a:pPr lvl="3"/>
            <a:r>
              <a:rPr lang="en-GB" dirty="0"/>
              <a:t>Body level four</a:t>
            </a:r>
          </a:p>
          <a:p>
            <a:pPr lvl="4"/>
            <a:r>
              <a:rPr lang="en-GB" dirty="0"/>
              <a:t>Body level five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AD3690-743F-304B-BC3C-3FB1778AF88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48804" y="6646123"/>
            <a:ext cx="215279" cy="160338"/>
          </a:xfrm>
          <a:prstGeom prst="rect">
            <a:avLst/>
          </a:prstGeom>
        </p:spPr>
      </p:pic>
      <p:sp>
        <p:nvSpPr>
          <p:cNvPr id="11" name="Title Placeholder 10">
            <a:extLst>
              <a:ext uri="{FF2B5EF4-FFF2-40B4-BE49-F238E27FC236}">
                <a16:creationId xmlns:a16="http://schemas.microsoft.com/office/drawing/2014/main" id="{9A51FF35-04BE-EC4C-98ED-E33A427F3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RO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6" r:id="rId1"/>
    <p:sldLayoutId id="2147483653" r:id="rId2"/>
    <p:sldLayoutId id="2147483651" r:id="rId3"/>
    <p:sldLayoutId id="2147483649" r:id="rId4"/>
    <p:sldLayoutId id="2147483657" r:id="rId5"/>
  </p:sldLayoutIdLst>
  <p:transition spd="med"/>
  <p:txStyles>
    <p:titleStyle>
      <a:lvl1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chemeClr val="bg2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470262" latinLnBrk="0">
        <a:lnSpc>
          <a:spcPct val="7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1" i="0" u="none" strike="noStrike" cap="none" spc="-209" baseline="0">
          <a:solidFill>
            <a:srgbClr val="000000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26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1pPr>
      <a:lvl2pPr marL="89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2pPr>
      <a:lvl3pPr marL="153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3pPr>
      <a:lvl4pPr marL="216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4pPr>
      <a:lvl5pPr marL="280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  <a:sym typeface="Helvetica Light"/>
        </a:defRPr>
      </a:lvl5pPr>
      <a:lvl6pPr marL="343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407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4709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5344583" marR="0" indent="-264583" algn="l" defTabSz="821531" rtl="0" latinLnBrk="0">
        <a:lnSpc>
          <a:spcPct val="100000"/>
        </a:lnSpc>
        <a:spcBef>
          <a:spcPts val="3000"/>
        </a:spcBef>
        <a:spcAft>
          <a:spcPts val="0"/>
        </a:spcAft>
        <a:buClrTx/>
        <a:buSzPct val="125000"/>
        <a:buFontTx/>
        <a:buChar char="•"/>
        <a:tabLst/>
        <a:defRPr sz="2000" b="0" i="0" u="none" strike="noStrike" cap="none" spc="0" baseline="0">
          <a:solidFill>
            <a:srgbClr val="5E5E5E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Endava Presentation…"/>
          <p:cNvSpPr txBox="1"/>
          <p:nvPr/>
        </p:nvSpPr>
        <p:spPr>
          <a:xfrm>
            <a:off x="1431788" y="4116998"/>
            <a:ext cx="10466043" cy="6052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80000"/>
              </a:lnSpc>
              <a:defRPr sz="7000" cap="none" spc="-209"/>
            </a:pPr>
            <a:r>
              <a:rPr lang="en-US" sz="4500" dirty="0">
                <a:solidFill>
                  <a:srgbClr val="DE4319"/>
                </a:solidFill>
                <a:latin typeface="Arial" panose="020B0604020202020204" pitchFamily="34" charset="0"/>
              </a:rPr>
              <a:t>CIRCUIT BREAKER PATTERN</a:t>
            </a:r>
            <a:endParaRPr lang="en-US" sz="4500" dirty="0"/>
          </a:p>
        </p:txBody>
      </p:sp>
      <p:pic>
        <p:nvPicPr>
          <p:cNvPr id="9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912" y="3079773"/>
            <a:ext cx="1358305" cy="457155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Rectangle"/>
          <p:cNvSpPr/>
          <p:nvPr/>
        </p:nvSpPr>
        <p:spPr>
          <a:xfrm>
            <a:off x="1555926" y="3924864"/>
            <a:ext cx="206835" cy="2427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46034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10</a:t>
            </a:fld>
            <a:endParaRPr/>
          </a:p>
        </p:txBody>
      </p:sp>
      <p:pic>
        <p:nvPicPr>
          <p:cNvPr id="852" name="Image" descr="Image"/>
          <p:cNvPicPr>
            <a:picLocks noChangeAspect="1"/>
          </p:cNvPicPr>
          <p:nvPr/>
        </p:nvPicPr>
        <p:blipFill>
          <a:blip r:embed="rId3"/>
          <a:srcRect l="66676"/>
          <a:stretch>
            <a:fillRect/>
          </a:stretch>
        </p:blipFill>
        <p:spPr>
          <a:xfrm>
            <a:off x="-118605" y="-1"/>
            <a:ext cx="4062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298565" y="3177935"/>
            <a:ext cx="1875659" cy="80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CIRCUIT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BREAKER</a:t>
            </a:r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5AC6F3C-E8AE-4C8A-8AD3-CF389D475DD9}"/>
              </a:ext>
            </a:extLst>
          </p:cNvPr>
          <p:cNvSpPr txBox="1"/>
          <p:nvPr/>
        </p:nvSpPr>
        <p:spPr>
          <a:xfrm>
            <a:off x="11106768" y="6392732"/>
            <a:ext cx="1085232" cy="25199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https://digitalvarys.com/</a:t>
            </a:r>
            <a:endParaRPr lang="en-US" sz="700" b="0" cap="none" spc="0" dirty="0">
              <a:solidFill>
                <a:schemeClr val="bg1"/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3E0D2-17E7-44B2-AA85-038F3B4C65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1447" y="947956"/>
            <a:ext cx="8211308" cy="525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26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11</a:t>
            </a:fld>
            <a:endParaRPr/>
          </a:p>
        </p:txBody>
      </p:sp>
      <p:pic>
        <p:nvPicPr>
          <p:cNvPr id="852" name="Image" descr="Image"/>
          <p:cNvPicPr>
            <a:picLocks noChangeAspect="1"/>
          </p:cNvPicPr>
          <p:nvPr/>
        </p:nvPicPr>
        <p:blipFill>
          <a:blip r:embed="rId3"/>
          <a:srcRect l="66676"/>
          <a:stretch>
            <a:fillRect/>
          </a:stretch>
        </p:blipFill>
        <p:spPr>
          <a:xfrm>
            <a:off x="-13738" y="0"/>
            <a:ext cx="4062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315343" y="2682850"/>
            <a:ext cx="1875659" cy="2010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Spring cloud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Circuit 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breaker</a:t>
            </a:r>
          </a:p>
          <a:p>
            <a:pPr algn="ctr"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endParaRPr lang="en-US" sz="2000" dirty="0"/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B0F180-2527-47C4-A5B3-D3FB8B8A6079}"/>
              </a:ext>
            </a:extLst>
          </p:cNvPr>
          <p:cNvSpPr txBox="1"/>
          <p:nvPr/>
        </p:nvSpPr>
        <p:spPr>
          <a:xfrm>
            <a:off x="5652808" y="3634216"/>
            <a:ext cx="5915369" cy="421268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71437" tIns="71437" rIns="71437" bIns="71437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BA6570-236D-471A-8088-E682A13BDF87}"/>
              </a:ext>
            </a:extLst>
          </p:cNvPr>
          <p:cNvSpPr txBox="1"/>
          <p:nvPr/>
        </p:nvSpPr>
        <p:spPr>
          <a:xfrm>
            <a:off x="4748031" y="1984946"/>
            <a:ext cx="7174282" cy="461665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>
            <a:spAutoFit/>
          </a:bodyPr>
          <a:lstStyle/>
          <a:p>
            <a:endParaRPr lang="en-US" sz="2400" dirty="0"/>
          </a:p>
        </p:txBody>
      </p:sp>
      <p:sp>
        <p:nvSpPr>
          <p:cNvPr id="12" name="ELEMENT A…">
            <a:extLst>
              <a:ext uri="{FF2B5EF4-FFF2-40B4-BE49-F238E27FC236}">
                <a16:creationId xmlns:a16="http://schemas.microsoft.com/office/drawing/2014/main" id="{89025F42-E783-4C51-8830-F63ED2639C4D}"/>
              </a:ext>
            </a:extLst>
          </p:cNvPr>
          <p:cNvSpPr txBox="1"/>
          <p:nvPr/>
        </p:nvSpPr>
        <p:spPr>
          <a:xfrm>
            <a:off x="5236822" y="1926538"/>
            <a:ext cx="6955178" cy="687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It provides an abstraction layer across different circuit breaker implementations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ELEMENT B…">
            <a:extLst>
              <a:ext uri="{FF2B5EF4-FFF2-40B4-BE49-F238E27FC236}">
                <a16:creationId xmlns:a16="http://schemas.microsoft.com/office/drawing/2014/main" id="{04F2BF0A-B72E-4800-84F2-3D2FB8E327C0}"/>
              </a:ext>
            </a:extLst>
          </p:cNvPr>
          <p:cNvSpPr txBox="1"/>
          <p:nvPr/>
        </p:nvSpPr>
        <p:spPr>
          <a:xfrm>
            <a:off x="5236822" y="3187189"/>
            <a:ext cx="6876672" cy="687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is pluggable – we code against the abstraction and switch easily to another implementation</a:t>
            </a:r>
          </a:p>
        </p:txBody>
      </p:sp>
      <p:sp>
        <p:nvSpPr>
          <p:cNvPr id="14" name="ELEMENT C…">
            <a:extLst>
              <a:ext uri="{FF2B5EF4-FFF2-40B4-BE49-F238E27FC236}">
                <a16:creationId xmlns:a16="http://schemas.microsoft.com/office/drawing/2014/main" id="{7C0EE496-F914-4F63-BDD6-9771F08F40AC}"/>
              </a:ext>
            </a:extLst>
          </p:cNvPr>
          <p:cNvSpPr txBox="1"/>
          <p:nvPr/>
        </p:nvSpPr>
        <p:spPr>
          <a:xfrm>
            <a:off x="5315327" y="4428474"/>
            <a:ext cx="6876673" cy="379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Most used implementations: Resilience4J and Netflix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Hystrix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Graphic 158" descr="Graphic 158">
            <a:extLst>
              <a:ext uri="{FF2B5EF4-FFF2-40B4-BE49-F238E27FC236}">
                <a16:creationId xmlns:a16="http://schemas.microsoft.com/office/drawing/2014/main" id="{E3B935E0-C284-4211-93B4-2AD14C02B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7278" y="2035905"/>
            <a:ext cx="508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Graphic 236" descr="Graphic 236">
            <a:extLst>
              <a:ext uri="{FF2B5EF4-FFF2-40B4-BE49-F238E27FC236}">
                <a16:creationId xmlns:a16="http://schemas.microsoft.com/office/drawing/2014/main" id="{EEF6D495-4C0C-46C9-8F63-26906D0A6B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7278" y="3234412"/>
            <a:ext cx="508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Graphic 195" descr="Graphic 195">
            <a:extLst>
              <a:ext uri="{FF2B5EF4-FFF2-40B4-BE49-F238E27FC236}">
                <a16:creationId xmlns:a16="http://schemas.microsoft.com/office/drawing/2014/main" id="{A3F77547-1CBF-462B-8B3C-9FBDD12CD5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7278" y="4428474"/>
            <a:ext cx="508001" cy="508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51576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12</a:t>
            </a:fld>
            <a:endParaRPr/>
          </a:p>
        </p:txBody>
      </p:sp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298565" y="2977881"/>
            <a:ext cx="1875659" cy="1210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Config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server</a:t>
            </a:r>
          </a:p>
          <a:p>
            <a:pPr algn="ctr"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endParaRPr lang="en-US" sz="2000" dirty="0"/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590F4E-0EA0-4C42-BDAF-9F0C7D3540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090" y="1231069"/>
            <a:ext cx="11543257" cy="382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12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488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8" name="1"/>
          <p:cNvSpPr/>
          <p:nvPr/>
        </p:nvSpPr>
        <p:spPr>
          <a:xfrm>
            <a:off x="1574800" y="3357583"/>
            <a:ext cx="635000" cy="635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sz="450"/>
              <a:t>1</a:t>
            </a:r>
          </a:p>
        </p:txBody>
      </p:sp>
      <p:sp>
        <p:nvSpPr>
          <p:cNvPr id="509" name="Additional chapter intro…"/>
          <p:cNvSpPr txBox="1"/>
          <p:nvPr/>
        </p:nvSpPr>
        <p:spPr>
          <a:xfrm>
            <a:off x="1508285" y="4863087"/>
            <a:ext cx="712206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80000"/>
              </a:lnSpc>
              <a:defRPr sz="7000" cap="none" spc="-209"/>
            </a:pPr>
            <a:endParaRPr sz="3500" dirty="0"/>
          </a:p>
        </p:txBody>
      </p:sp>
      <p:sp>
        <p:nvSpPr>
          <p:cNvPr id="510" name="The background is different"/>
          <p:cNvSpPr txBox="1"/>
          <p:nvPr/>
        </p:nvSpPr>
        <p:spPr>
          <a:xfrm>
            <a:off x="1533017" y="4288783"/>
            <a:ext cx="7123403" cy="409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Hands-on</a:t>
            </a:r>
          </a:p>
        </p:txBody>
      </p:sp>
      <p:pic>
        <p:nvPicPr>
          <p:cNvPr id="51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45316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2329" y="6644723"/>
            <a:ext cx="134293" cy="1920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2</a:t>
            </a:fld>
            <a:endParaRPr dirty="0"/>
          </a:p>
        </p:txBody>
      </p:sp>
      <p:sp>
        <p:nvSpPr>
          <p:cNvPr id="101" name="Agenda"/>
          <p:cNvSpPr txBox="1"/>
          <p:nvPr/>
        </p:nvSpPr>
        <p:spPr>
          <a:xfrm>
            <a:off x="1522350" y="2038171"/>
            <a:ext cx="2212317" cy="3005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sz="1800" dirty="0"/>
              <a:t>Agenda</a:t>
            </a:r>
          </a:p>
        </p:txBody>
      </p:sp>
      <p:sp>
        <p:nvSpPr>
          <p:cNvPr id="102" name="general template guidance…"/>
          <p:cNvSpPr txBox="1"/>
          <p:nvPr/>
        </p:nvSpPr>
        <p:spPr>
          <a:xfrm>
            <a:off x="1552295" y="4564068"/>
            <a:ext cx="5243625" cy="746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b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1200" dirty="0"/>
              <a:t>the problem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1200" dirty="0"/>
              <a:t>SOLUTION </a:t>
            </a:r>
          </a:p>
          <a:p>
            <a:pPr marL="277813" indent="-277813">
              <a:lnSpc>
                <a:spcPct val="130000"/>
              </a:lnSpc>
              <a:buClr>
                <a:srgbClr val="DE411B"/>
              </a:buClr>
              <a:buSzPct val="100000"/>
              <a:buAutoNum type="arabicPeriod"/>
              <a:defRPr spc="198"/>
            </a:pPr>
            <a:r>
              <a:rPr lang="en-US" sz="1200" dirty="0"/>
              <a:t>Hands-on</a:t>
            </a:r>
          </a:p>
        </p:txBody>
      </p:sp>
      <p:pic>
        <p:nvPicPr>
          <p:cNvPr id="1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295" y="1398565"/>
            <a:ext cx="414394" cy="309414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7810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488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8" name="1"/>
          <p:cNvSpPr/>
          <p:nvPr/>
        </p:nvSpPr>
        <p:spPr>
          <a:xfrm>
            <a:off x="1574800" y="3357583"/>
            <a:ext cx="635000" cy="635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sz="450"/>
              <a:t>1</a:t>
            </a:r>
          </a:p>
        </p:txBody>
      </p:sp>
      <p:sp>
        <p:nvSpPr>
          <p:cNvPr id="509" name="Additional chapter intro…"/>
          <p:cNvSpPr txBox="1"/>
          <p:nvPr/>
        </p:nvSpPr>
        <p:spPr>
          <a:xfrm>
            <a:off x="1508285" y="4863087"/>
            <a:ext cx="712206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80000"/>
              </a:lnSpc>
              <a:defRPr sz="7000" cap="none" spc="-209"/>
            </a:pPr>
            <a:endParaRPr sz="3500" dirty="0"/>
          </a:p>
        </p:txBody>
      </p:sp>
      <p:sp>
        <p:nvSpPr>
          <p:cNvPr id="510" name="The background is different"/>
          <p:cNvSpPr txBox="1"/>
          <p:nvPr/>
        </p:nvSpPr>
        <p:spPr>
          <a:xfrm>
            <a:off x="1533017" y="4288783"/>
            <a:ext cx="7123403" cy="409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the problem </a:t>
            </a:r>
          </a:p>
        </p:txBody>
      </p:sp>
      <p:pic>
        <p:nvPicPr>
          <p:cNvPr id="51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102763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ELEMENT A…"/>
          <p:cNvSpPr txBox="1"/>
          <p:nvPr/>
        </p:nvSpPr>
        <p:spPr>
          <a:xfrm>
            <a:off x="1876182" y="1297844"/>
            <a:ext cx="9230842" cy="379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 a microservice architecture services will collaborate wen handling requests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2" name="ELEMENT B…"/>
          <p:cNvSpPr txBox="1"/>
          <p:nvPr/>
        </p:nvSpPr>
        <p:spPr>
          <a:xfrm>
            <a:off x="1876182" y="2496351"/>
            <a:ext cx="9464175" cy="687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When one service is synchronously calling another one there is always the possibility that the other service is unavailable </a:t>
            </a:r>
            <a:endParaRPr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3" name="ELEMENT C…"/>
          <p:cNvSpPr txBox="1"/>
          <p:nvPr/>
        </p:nvSpPr>
        <p:spPr>
          <a:xfrm>
            <a:off x="1876182" y="3694859"/>
            <a:ext cx="9230841" cy="687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Precious resources such as threads (CPU) might be consumed in the caller while waiting for the other service to respond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45" name="Graphic 158" descr="Graphic 1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43" y="1348803"/>
            <a:ext cx="508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46" name="Graphic 236" descr="Graphic 2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43" y="2547310"/>
            <a:ext cx="508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47" name="Graphic 195" descr="Graphic 19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643" y="3741372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ELEMENT B…">
            <a:extLst>
              <a:ext uri="{FF2B5EF4-FFF2-40B4-BE49-F238E27FC236}">
                <a16:creationId xmlns:a16="http://schemas.microsoft.com/office/drawing/2014/main" id="{215EAE51-5E1C-471D-8605-6FBD5CBAB2D6}"/>
              </a:ext>
            </a:extLst>
          </p:cNvPr>
          <p:cNvSpPr txBox="1"/>
          <p:nvPr/>
        </p:nvSpPr>
        <p:spPr>
          <a:xfrm>
            <a:off x="1876182" y="4760832"/>
            <a:ext cx="9658680" cy="687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Pretty fast the caller will get to resource exhaustion meaning that will be unable to handle other requests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Graphic 236" descr="Graphic 236">
            <a:extLst>
              <a:ext uri="{FF2B5EF4-FFF2-40B4-BE49-F238E27FC236}">
                <a16:creationId xmlns:a16="http://schemas.microsoft.com/office/drawing/2014/main" id="{69CD004C-BED2-402B-ABD6-372BD85CA4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43" y="4811791"/>
            <a:ext cx="508001" cy="50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ELEMENT A…">
            <a:extLst>
              <a:ext uri="{FF2B5EF4-FFF2-40B4-BE49-F238E27FC236}">
                <a16:creationId xmlns:a16="http://schemas.microsoft.com/office/drawing/2014/main" id="{E718A126-F676-41BC-B22F-E0515A1C89F7}"/>
              </a:ext>
            </a:extLst>
          </p:cNvPr>
          <p:cNvSpPr txBox="1"/>
          <p:nvPr/>
        </p:nvSpPr>
        <p:spPr>
          <a:xfrm>
            <a:off x="1876182" y="5577250"/>
            <a:ext cx="9464175" cy="687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failure of one service can potentially cascade to other services throughout the application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Graphic 158" descr="Graphic 158">
            <a:extLst>
              <a:ext uri="{FF2B5EF4-FFF2-40B4-BE49-F238E27FC236}">
                <a16:creationId xmlns:a16="http://schemas.microsoft.com/office/drawing/2014/main" id="{66752600-E499-4D6D-BC32-1E7AC89C7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643" y="5628209"/>
            <a:ext cx="508001" cy="50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EMENT A…">
            <a:extLst>
              <a:ext uri="{FF2B5EF4-FFF2-40B4-BE49-F238E27FC236}">
                <a16:creationId xmlns:a16="http://schemas.microsoft.com/office/drawing/2014/main" id="{BAB43D78-2CA9-48BA-BFDE-AFE796A9514F}"/>
              </a:ext>
            </a:extLst>
          </p:cNvPr>
          <p:cNvSpPr txBox="1"/>
          <p:nvPr/>
        </p:nvSpPr>
        <p:spPr>
          <a:xfrm>
            <a:off x="886281" y="1767627"/>
            <a:ext cx="10464024" cy="933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We need a tool which should check if any failures occurred in the system and recover automatically if any errors are reported</a:t>
            </a:r>
            <a:endParaRPr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27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488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508" name="1"/>
          <p:cNvSpPr/>
          <p:nvPr/>
        </p:nvSpPr>
        <p:spPr>
          <a:xfrm>
            <a:off x="1574800" y="3357583"/>
            <a:ext cx="635000" cy="635001"/>
          </a:xfrm>
          <a:prstGeom prst="rect">
            <a:avLst/>
          </a:prstGeom>
          <a:ln w="508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r>
              <a:rPr sz="450"/>
              <a:t>1</a:t>
            </a:r>
          </a:p>
        </p:txBody>
      </p:sp>
      <p:sp>
        <p:nvSpPr>
          <p:cNvPr id="509" name="Additional chapter intro…"/>
          <p:cNvSpPr txBox="1"/>
          <p:nvPr/>
        </p:nvSpPr>
        <p:spPr>
          <a:xfrm>
            <a:off x="1508285" y="4863087"/>
            <a:ext cx="712206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80000"/>
              </a:lnSpc>
              <a:defRPr sz="7000" cap="none" spc="-209"/>
            </a:pPr>
            <a:endParaRPr sz="3500" dirty="0"/>
          </a:p>
        </p:txBody>
      </p:sp>
      <p:sp>
        <p:nvSpPr>
          <p:cNvPr id="510" name="The background is different"/>
          <p:cNvSpPr txBox="1"/>
          <p:nvPr/>
        </p:nvSpPr>
        <p:spPr>
          <a:xfrm>
            <a:off x="1533017" y="4288783"/>
            <a:ext cx="7123403" cy="532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Solution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endParaRPr sz="450" dirty="0"/>
          </a:p>
        </p:txBody>
      </p:sp>
      <p:pic>
        <p:nvPicPr>
          <p:cNvPr id="51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32772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852" name="Image" descr="Image"/>
          <p:cNvPicPr>
            <a:picLocks noChangeAspect="1"/>
          </p:cNvPicPr>
          <p:nvPr/>
        </p:nvPicPr>
        <p:blipFill>
          <a:blip r:embed="rId3"/>
          <a:srcRect l="66676"/>
          <a:stretch>
            <a:fillRect/>
          </a:stretch>
        </p:blipFill>
        <p:spPr>
          <a:xfrm>
            <a:off x="1036" y="-1"/>
            <a:ext cx="4062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298565" y="3177935"/>
            <a:ext cx="1875659" cy="80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CIRCUIT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BREAKER</a:t>
            </a:r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5AC6F3C-E8AE-4C8A-8AD3-CF389D475DD9}"/>
              </a:ext>
            </a:extLst>
          </p:cNvPr>
          <p:cNvSpPr txBox="1"/>
          <p:nvPr/>
        </p:nvSpPr>
        <p:spPr>
          <a:xfrm>
            <a:off x="11106768" y="6392732"/>
            <a:ext cx="1085232" cy="25199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https://digitalvarys.com/</a:t>
            </a:r>
            <a:endParaRPr lang="en-US" sz="700" b="0" cap="none" spc="0" dirty="0">
              <a:solidFill>
                <a:schemeClr val="bg1"/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5B5533-EA14-4FAD-B815-CDD34D349E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0653" y="1202536"/>
            <a:ext cx="7755171" cy="369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54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852" name="Image" descr="Image"/>
          <p:cNvPicPr>
            <a:picLocks noChangeAspect="1"/>
          </p:cNvPicPr>
          <p:nvPr/>
        </p:nvPicPr>
        <p:blipFill>
          <a:blip r:embed="rId3"/>
          <a:srcRect l="66676"/>
          <a:stretch>
            <a:fillRect/>
          </a:stretch>
        </p:blipFill>
        <p:spPr>
          <a:xfrm>
            <a:off x="1036" y="-1"/>
            <a:ext cx="4062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298565" y="3177935"/>
            <a:ext cx="1875659" cy="80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CIRCUIT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BREAKER</a:t>
            </a:r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5AC6F3C-E8AE-4C8A-8AD3-CF389D475DD9}"/>
              </a:ext>
            </a:extLst>
          </p:cNvPr>
          <p:cNvSpPr txBox="1"/>
          <p:nvPr/>
        </p:nvSpPr>
        <p:spPr>
          <a:xfrm>
            <a:off x="11106768" y="6392732"/>
            <a:ext cx="1085232" cy="25199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https://digitalvarys.com/</a:t>
            </a:r>
            <a:endParaRPr lang="en-US" sz="700" b="0" cap="none" spc="0" dirty="0">
              <a:solidFill>
                <a:schemeClr val="bg1"/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9" name="ELEMENT A…">
            <a:extLst>
              <a:ext uri="{FF2B5EF4-FFF2-40B4-BE49-F238E27FC236}">
                <a16:creationId xmlns:a16="http://schemas.microsoft.com/office/drawing/2014/main" id="{8ADBC08D-2C03-4252-90E1-3BAC69848F54}"/>
              </a:ext>
            </a:extLst>
          </p:cNvPr>
          <p:cNvSpPr txBox="1"/>
          <p:nvPr/>
        </p:nvSpPr>
        <p:spPr>
          <a:xfrm>
            <a:off x="5156278" y="1255899"/>
            <a:ext cx="9230842" cy="379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Circuit Breaker </a:t>
            </a:r>
            <a:r>
              <a:rPr lang="en-US" dirty="0">
                <a:solidFill>
                  <a:srgbClr val="DE4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Closed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allow connections through</a:t>
            </a:r>
            <a:r>
              <a:rPr lang="en-US" dirty="0">
                <a:solidFill>
                  <a:srgbClr val="DE4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dirty="0">
              <a:solidFill>
                <a:srgbClr val="DE41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ELEMENT B…">
            <a:extLst>
              <a:ext uri="{FF2B5EF4-FFF2-40B4-BE49-F238E27FC236}">
                <a16:creationId xmlns:a16="http://schemas.microsoft.com/office/drawing/2014/main" id="{C9B7C9FF-F872-4FDB-8E35-79BB676E544D}"/>
              </a:ext>
            </a:extLst>
          </p:cNvPr>
          <p:cNvSpPr txBox="1"/>
          <p:nvPr/>
        </p:nvSpPr>
        <p:spPr>
          <a:xfrm>
            <a:off x="5156278" y="2454406"/>
            <a:ext cx="9464175" cy="379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Circuit Breaker </a:t>
            </a:r>
            <a:r>
              <a:rPr lang="en-US" dirty="0">
                <a:solidFill>
                  <a:srgbClr val="DE4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break the connection</a:t>
            </a:r>
            <a:endParaRPr lang="en-US" dirty="0">
              <a:solidFill>
                <a:srgbClr val="DE41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ELEMENT C…">
            <a:extLst>
              <a:ext uri="{FF2B5EF4-FFF2-40B4-BE49-F238E27FC236}">
                <a16:creationId xmlns:a16="http://schemas.microsoft.com/office/drawing/2014/main" id="{D0D3D72B-6D59-4BC4-A40B-5800076B66CC}"/>
              </a:ext>
            </a:extLst>
          </p:cNvPr>
          <p:cNvSpPr txBox="1"/>
          <p:nvPr/>
        </p:nvSpPr>
        <p:spPr>
          <a:xfrm>
            <a:off x="5156279" y="3652914"/>
            <a:ext cx="6466002" cy="687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>
            <a:spAutoFit/>
          </a:bodyPr>
          <a:lstStyle/>
          <a:p>
            <a:pPr defTabSz="410766">
              <a:spcBef>
                <a:spcPts val="1500"/>
              </a:spcBef>
              <a:defRPr sz="2000" b="0" cap="none" spc="0">
                <a:solidFill>
                  <a:srgbClr val="5E5E5E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Circuit Breaker </a:t>
            </a:r>
            <a:r>
              <a:rPr lang="en-US" dirty="0">
                <a:solidFill>
                  <a:srgbClr val="DE411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 Closed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– allow limited number of connection to test if the connection is stable</a:t>
            </a:r>
            <a:endParaRPr lang="en-US" dirty="0">
              <a:solidFill>
                <a:srgbClr val="DE411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Graphic 158" descr="Graphic 158">
            <a:extLst>
              <a:ext uri="{FF2B5EF4-FFF2-40B4-BE49-F238E27FC236}">
                <a16:creationId xmlns:a16="http://schemas.microsoft.com/office/drawing/2014/main" id="{06EB19B0-FDCE-40A0-A3BB-F87D6C87D3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1739" y="1306858"/>
            <a:ext cx="508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Graphic 236" descr="Graphic 236">
            <a:extLst>
              <a:ext uri="{FF2B5EF4-FFF2-40B4-BE49-F238E27FC236}">
                <a16:creationId xmlns:a16="http://schemas.microsoft.com/office/drawing/2014/main" id="{16D7151E-CCDF-42D8-89D4-C0C176298A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1739" y="2505365"/>
            <a:ext cx="508001" cy="508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" name="Graphic 195" descr="Graphic 195">
            <a:extLst>
              <a:ext uri="{FF2B5EF4-FFF2-40B4-BE49-F238E27FC236}">
                <a16:creationId xmlns:a16="http://schemas.microsoft.com/office/drawing/2014/main" id="{3F7E6C36-A8D3-41ED-8E6E-9144653D54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1739" y="3699427"/>
            <a:ext cx="508001" cy="50800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51140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45824" y="6644723"/>
            <a:ext cx="190798" cy="19208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5719" tIns="35719" rIns="35719" bIns="35719"/>
          <a:lstStyle>
            <a:defPPr marL="0" marR="0" indent="0" algn="l" defTabSz="2286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571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1143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1714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2286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2857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3429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40005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457200" algn="l" defTabSz="117566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50" b="1" i="0" u="none" strike="noStrike" cap="all" spc="45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852" name="Image" descr="Image"/>
          <p:cNvPicPr>
            <a:picLocks noChangeAspect="1"/>
          </p:cNvPicPr>
          <p:nvPr/>
        </p:nvPicPr>
        <p:blipFill>
          <a:blip r:embed="rId3"/>
          <a:srcRect l="66676"/>
          <a:stretch>
            <a:fillRect/>
          </a:stretch>
        </p:blipFill>
        <p:spPr>
          <a:xfrm>
            <a:off x="-118605" y="-1"/>
            <a:ext cx="406278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854" name="Circle"/>
          <p:cNvSpPr/>
          <p:nvPr/>
        </p:nvSpPr>
        <p:spPr>
          <a:xfrm>
            <a:off x="986539" y="2446611"/>
            <a:ext cx="2091780" cy="2091780"/>
          </a:xfrm>
          <a:prstGeom prst="ellips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0" tIns="0" rIns="0" bIns="0" anchor="ctr"/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algn="ctr" defTabSz="412750">
              <a:lnSpc>
                <a:spcPct val="100000"/>
              </a:lnSpc>
              <a:defRPr sz="3200" cap="none" spc="0"/>
            </a:pPr>
            <a:endParaRPr sz="1600"/>
          </a:p>
        </p:txBody>
      </p:sp>
      <p:sp>
        <p:nvSpPr>
          <p:cNvPr id="855" name="TITLE GOES…"/>
          <p:cNvSpPr txBox="1"/>
          <p:nvPr/>
        </p:nvSpPr>
        <p:spPr>
          <a:xfrm>
            <a:off x="1298565" y="3177935"/>
            <a:ext cx="1875659" cy="80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defPPr marL="0" marR="0" indent="0" algn="l" defTabSz="457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1pPr>
            <a:lvl2pPr marL="0" marR="0" indent="1143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2286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3429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4572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5715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6858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8001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914400" algn="l" defTabSz="235131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900" b="1" i="0" u="none" strike="noStrike" cap="all" spc="9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CIRCUIT</a:t>
            </a:r>
          </a:p>
          <a:p>
            <a:pPr>
              <a:lnSpc>
                <a:spcPct val="130000"/>
              </a:lnSpc>
              <a:buClr>
                <a:srgbClr val="DE411B"/>
              </a:buClr>
              <a:buSzPct val="100000"/>
              <a:defRPr spc="198"/>
            </a:pPr>
            <a:r>
              <a:rPr lang="en-US" sz="2000" dirty="0"/>
              <a:t>BREAKER</a:t>
            </a:r>
          </a:p>
        </p:txBody>
      </p:sp>
      <p:pic>
        <p:nvPicPr>
          <p:cNvPr id="85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4" y="6650279"/>
            <a:ext cx="214253" cy="160338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5AC6F3C-E8AE-4C8A-8AD3-CF389D475DD9}"/>
              </a:ext>
            </a:extLst>
          </p:cNvPr>
          <p:cNvSpPr txBox="1"/>
          <p:nvPr/>
        </p:nvSpPr>
        <p:spPr>
          <a:xfrm>
            <a:off x="11106768" y="6392732"/>
            <a:ext cx="1085232" cy="251991"/>
          </a:xfrm>
          <a:prstGeom prst="rect">
            <a:avLst/>
          </a:prstGeom>
          <a:noFill/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rtlCol="0">
            <a:spAutoFit/>
          </a:bodyPr>
          <a:lstStyle/>
          <a:p>
            <a:pPr algn="l" defTabSz="821531">
              <a:lnSpc>
                <a:spcPct val="100000"/>
              </a:lnSpc>
              <a:spcBef>
                <a:spcPts val="3000"/>
              </a:spcBef>
            </a:pPr>
            <a:r>
              <a:rPr lang="en-US" sz="700" dirty="0">
                <a:solidFill>
                  <a:schemeClr val="bg1"/>
                </a:solidFill>
                <a:latin typeface="Arial" panose="020B0604020202020204" pitchFamily="34" charset="0"/>
                <a:ea typeface="Helvetica Light"/>
                <a:cs typeface="Arial" panose="020B0604020202020204" pitchFamily="34" charset="0"/>
                <a:sym typeface="Helvetica Light"/>
              </a:rPr>
              <a:t>https://digitalvarys.com/</a:t>
            </a:r>
            <a:endParaRPr lang="en-US" sz="700" b="0" cap="none" spc="0" dirty="0">
              <a:solidFill>
                <a:schemeClr val="bg1"/>
              </a:solidFill>
              <a:latin typeface="Arial" panose="020B0604020202020204" pitchFamily="34" charset="0"/>
              <a:ea typeface="Helvetica Light"/>
              <a:cs typeface="Arial" panose="020B0604020202020204" pitchFamily="34" charset="0"/>
              <a:sym typeface="Helvetica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53B6AE-BDAE-4D0C-A65A-2E3804684F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5957" y="964733"/>
            <a:ext cx="8110665" cy="530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638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theme/theme1.xml><?xml version="1.0" encoding="utf-8"?>
<a:theme xmlns:a="http://schemas.openxmlformats.org/drawingml/2006/main" name="White">
  <a:themeElements>
    <a:clrScheme name="Endava 2020">
      <a:dk1>
        <a:srgbClr val="48535B"/>
      </a:dk1>
      <a:lt1>
        <a:srgbClr val="FFFFFF"/>
      </a:lt1>
      <a:dk2>
        <a:srgbClr val="000000"/>
      </a:dk2>
      <a:lt2>
        <a:srgbClr val="F0F3F3"/>
      </a:lt2>
      <a:accent1>
        <a:srgbClr val="DE411A"/>
      </a:accent1>
      <a:accent2>
        <a:srgbClr val="379BD7"/>
      </a:accent2>
      <a:accent3>
        <a:srgbClr val="233237"/>
      </a:accent3>
      <a:accent4>
        <a:srgbClr val="C31900"/>
      </a:accent4>
      <a:accent5>
        <a:srgbClr val="EC6861"/>
      </a:accent5>
      <a:accent6>
        <a:srgbClr val="0AC3E6"/>
      </a:accent6>
      <a:hlink>
        <a:srgbClr val="285078"/>
      </a:hlink>
      <a:folHlink>
        <a:srgbClr val="7151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>
          <a:miter lim="400000"/>
        </a:ln>
        <a:extLst>
          <a:ext uri="{C572A759-6A51-4108-AA02-DFA0A04FC94B}">
            <ma14:wrappingTextBoxFlag xmlns="" xmlns:m="http://schemas.openxmlformats.org/officeDocument/2006/math" xmlns:a14="http://schemas.microsoft.com/office/drawing/2010/main" xmlns:ma14="http://schemas.microsoft.com/office/mac/drawingml/2011/main" xmlns:p="http://schemas.openxmlformats.org/presentationml/2006/main" xmlns:r="http://schemas.openxmlformats.org/officeDocument/2006/relationships" val="1"/>
          </a:ext>
        </a:extLst>
      </a:spPr>
      <a:bodyPr lIns="71437" tIns="71437" rIns="71437" bIns="71437">
        <a:spAutoFit/>
      </a:bodyPr>
      <a:lstStyle>
        <a:defPPr algn="l" defTabSz="821531">
          <a:lnSpc>
            <a:spcPct val="100000"/>
          </a:lnSpc>
          <a:spcBef>
            <a:spcPts val="3000"/>
          </a:spcBef>
          <a:defRPr sz="2000" b="0" cap="none" spc="0" dirty="0">
            <a:solidFill>
              <a:srgbClr val="5E5E5E"/>
            </a:solidFill>
            <a:latin typeface="Arial" panose="020B0604020202020204" pitchFamily="34" charset="0"/>
            <a:ea typeface="Helvetica Light"/>
            <a:cs typeface="Arial" panose="020B0604020202020204" pitchFamily="34" charset="0"/>
            <a:sym typeface="Helvetica Ligh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082E6DEA110E14BAFDAA5218EA47495" ma:contentTypeVersion="2" ma:contentTypeDescription="Create a new document." ma:contentTypeScope="" ma:versionID="19f2b2904c7cdb0b11112aec0f2fbc48">
  <xsd:schema xmlns:xsd="http://www.w3.org/2001/XMLSchema" xmlns:xs="http://www.w3.org/2001/XMLSchema" xmlns:p="http://schemas.microsoft.com/office/2006/metadata/properties" xmlns:ns2="3aa9985d-13c5-48b0-9225-fd4d2af6a7a3" targetNamespace="http://schemas.microsoft.com/office/2006/metadata/properties" ma:root="true" ma:fieldsID="12ac08ccbb466788c481be89b675b208" ns2:_="">
    <xsd:import namespace="3aa9985d-13c5-48b0-9225-fd4d2af6a7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aa9985d-13c5-48b0-9225-fd4d2af6a7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5721421-5303-4C49-B483-BFAB892F83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421F4D-1E63-4B82-9C3E-3159E2D3BC7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aa9985d-13c5-48b0-9225-fd4d2af6a7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0F73C0C-ACCB-425B-9AC6-1D4F1B2A9B7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15738</TotalTime>
  <Words>318</Words>
  <Application>Microsoft Office PowerPoint</Application>
  <PresentationFormat>Widescreen</PresentationFormat>
  <Paragraphs>54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Helvetica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Oana Flamanzanu</dc:creator>
  <cp:lastModifiedBy>Ovidiu Popa</cp:lastModifiedBy>
  <cp:revision>40</cp:revision>
  <dcterms:created xsi:type="dcterms:W3CDTF">2020-09-29T15:59:47Z</dcterms:created>
  <dcterms:modified xsi:type="dcterms:W3CDTF">2022-04-12T11:42:37Z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0x0101007082E6DEA110E14BAFDAA5218EA47495</vt:lpwstr>
  </property>
</Properties>
</file>

<file path=docProps/thumbnail.jpeg>
</file>